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45.png"/><Relationship Id="rId18" Type="http://schemas.openxmlformats.org/officeDocument/2006/relationships/image" Target="../media/image127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17" Type="http://schemas.openxmlformats.org/officeDocument/2006/relationships/image" Target="../media/image126.png"/><Relationship Id="rId2" Type="http://schemas.openxmlformats.org/officeDocument/2006/relationships/image" Target="../media/image43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5" Type="http://schemas.openxmlformats.org/officeDocument/2006/relationships/image" Target="../media/image124.png"/><Relationship Id="rId10" Type="http://schemas.openxmlformats.org/officeDocument/2006/relationships/image" Target="../media/image121.png"/><Relationship Id="rId19" Type="http://schemas.openxmlformats.org/officeDocument/2006/relationships/image" Target="../media/image128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30.png"/><Relationship Id="rId7" Type="http://schemas.openxmlformats.org/officeDocument/2006/relationships/image" Target="../media/image13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5.png"/><Relationship Id="rId4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13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30.png"/><Relationship Id="rId7" Type="http://schemas.openxmlformats.org/officeDocument/2006/relationships/image" Target="../media/image14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146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47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45.png"/><Relationship Id="rId2" Type="http://schemas.openxmlformats.org/officeDocument/2006/relationships/image" Target="../media/image148.png"/><Relationship Id="rId16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11" Type="http://schemas.openxmlformats.org/officeDocument/2006/relationships/image" Target="../media/image155.png"/><Relationship Id="rId5" Type="http://schemas.openxmlformats.org/officeDocument/2006/relationships/image" Target="../media/image151.png"/><Relationship Id="rId15" Type="http://schemas.openxmlformats.org/officeDocument/2006/relationships/image" Target="../media/image157.png"/><Relationship Id="rId10" Type="http://schemas.openxmlformats.org/officeDocument/2006/relationships/image" Target="../media/image43.png"/><Relationship Id="rId4" Type="http://schemas.openxmlformats.org/officeDocument/2006/relationships/image" Target="../media/image150.png"/><Relationship Id="rId9" Type="http://schemas.openxmlformats.org/officeDocument/2006/relationships/image" Target="../media/image135.png"/><Relationship Id="rId14" Type="http://schemas.openxmlformats.org/officeDocument/2006/relationships/image" Target="../media/image1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47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45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60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43.png"/><Relationship Id="rId4" Type="http://schemas.openxmlformats.org/officeDocument/2006/relationships/image" Target="../media/image151.png"/><Relationship Id="rId9" Type="http://schemas.openxmlformats.org/officeDocument/2006/relationships/image" Target="../media/image135.png"/><Relationship Id="rId14" Type="http://schemas.openxmlformats.org/officeDocument/2006/relationships/image" Target="../media/image1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4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45.png"/><Relationship Id="rId5" Type="http://schemas.openxmlformats.org/officeDocument/2006/relationships/image" Target="../media/image152.png"/><Relationship Id="rId10" Type="http://schemas.openxmlformats.org/officeDocument/2006/relationships/image" Target="../media/image164.png"/><Relationship Id="rId4" Type="http://schemas.openxmlformats.org/officeDocument/2006/relationships/image" Target="../media/image151.png"/><Relationship Id="rId9" Type="http://schemas.openxmlformats.org/officeDocument/2006/relationships/image" Target="../media/image43.png"/><Relationship Id="rId14" Type="http://schemas.openxmlformats.org/officeDocument/2006/relationships/image" Target="../media/image1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3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4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68.png"/><Relationship Id="rId5" Type="http://schemas.openxmlformats.org/officeDocument/2006/relationships/image" Target="../media/image152.png"/><Relationship Id="rId15" Type="http://schemas.openxmlformats.org/officeDocument/2006/relationships/image" Target="../media/image170.png"/><Relationship Id="rId10" Type="http://schemas.openxmlformats.org/officeDocument/2006/relationships/image" Target="../media/image45.png"/><Relationship Id="rId4" Type="http://schemas.openxmlformats.org/officeDocument/2006/relationships/image" Target="../media/image151.png"/><Relationship Id="rId9" Type="http://schemas.openxmlformats.org/officeDocument/2006/relationships/image" Target="../media/image167.png"/><Relationship Id="rId14" Type="http://schemas.openxmlformats.org/officeDocument/2006/relationships/image" Target="../media/image1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3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4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45.png"/><Relationship Id="rId5" Type="http://schemas.openxmlformats.org/officeDocument/2006/relationships/image" Target="../media/image152.png"/><Relationship Id="rId10" Type="http://schemas.openxmlformats.org/officeDocument/2006/relationships/image" Target="../media/image172.png"/><Relationship Id="rId4" Type="http://schemas.openxmlformats.org/officeDocument/2006/relationships/image" Target="../media/image151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47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45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75.png"/><Relationship Id="rId5" Type="http://schemas.openxmlformats.org/officeDocument/2006/relationships/image" Target="../media/image152.png"/><Relationship Id="rId15" Type="http://schemas.openxmlformats.org/officeDocument/2006/relationships/image" Target="../media/image177.png"/><Relationship Id="rId10" Type="http://schemas.openxmlformats.org/officeDocument/2006/relationships/image" Target="../media/image43.png"/><Relationship Id="rId4" Type="http://schemas.openxmlformats.org/officeDocument/2006/relationships/image" Target="../media/image151.png"/><Relationship Id="rId9" Type="http://schemas.openxmlformats.org/officeDocument/2006/relationships/image" Target="../media/image135.png"/><Relationship Id="rId14" Type="http://schemas.openxmlformats.org/officeDocument/2006/relationships/image" Target="../media/image1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30.png"/><Relationship Id="rId7" Type="http://schemas.openxmlformats.org/officeDocument/2006/relationships/image" Target="../media/image18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5.png"/><Relationship Id="rId4" Type="http://schemas.openxmlformats.org/officeDocument/2006/relationships/image" Target="../media/image179.png"/><Relationship Id="rId9" Type="http://schemas.openxmlformats.org/officeDocument/2006/relationships/image" Target="../media/image1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5" Type="http://schemas.openxmlformats.org/officeDocument/2006/relationships/image" Target="../media/image185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30.png"/><Relationship Id="rId7" Type="http://schemas.openxmlformats.org/officeDocument/2006/relationships/image" Target="../media/image5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10" Type="http://schemas.openxmlformats.org/officeDocument/2006/relationships/image" Target="../media/image194.png"/><Relationship Id="rId4" Type="http://schemas.openxmlformats.org/officeDocument/2006/relationships/image" Target="../media/image189.png"/><Relationship Id="rId9" Type="http://schemas.openxmlformats.org/officeDocument/2006/relationships/image" Target="../media/image19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43.png"/><Relationship Id="rId7" Type="http://schemas.openxmlformats.org/officeDocument/2006/relationships/image" Target="../media/image19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5" Type="http://schemas.openxmlformats.org/officeDocument/2006/relationships/image" Target="../media/image45.png"/><Relationship Id="rId4" Type="http://schemas.openxmlformats.org/officeDocument/2006/relationships/image" Target="../media/image1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99.png"/><Relationship Id="rId7" Type="http://schemas.openxmlformats.org/officeDocument/2006/relationships/image" Target="../media/image202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Relationship Id="rId9" Type="http://schemas.openxmlformats.org/officeDocument/2006/relationships/image" Target="../media/image1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5" Type="http://schemas.openxmlformats.org/officeDocument/2006/relationships/image" Target="../media/image19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19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30.png"/><Relationship Id="rId7" Type="http://schemas.openxmlformats.org/officeDocument/2006/relationships/image" Target="../media/image20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Relationship Id="rId9" Type="http://schemas.openxmlformats.org/officeDocument/2006/relationships/image" Target="../media/image20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211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10" Type="http://schemas.openxmlformats.org/officeDocument/2006/relationships/image" Target="../media/image212.png"/><Relationship Id="rId4" Type="http://schemas.openxmlformats.org/officeDocument/2006/relationships/image" Target="../media/image214.pn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11" Type="http://schemas.openxmlformats.org/officeDocument/2006/relationships/image" Target="../media/image212.png"/><Relationship Id="rId5" Type="http://schemas.openxmlformats.org/officeDocument/2006/relationships/image" Target="../media/image222.png"/><Relationship Id="rId10" Type="http://schemas.openxmlformats.org/officeDocument/2006/relationships/image" Target="../media/image45.png"/><Relationship Id="rId4" Type="http://schemas.openxmlformats.org/officeDocument/2006/relationships/image" Target="../media/image221.png"/><Relationship Id="rId9" Type="http://schemas.openxmlformats.org/officeDocument/2006/relationships/image" Target="../media/image2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27.png"/><Relationship Id="rId7" Type="http://schemas.openxmlformats.org/officeDocument/2006/relationships/image" Target="../media/image23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Relationship Id="rId9" Type="http://schemas.openxmlformats.org/officeDocument/2006/relationships/image" Target="../media/image2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32.png"/><Relationship Id="rId7" Type="http://schemas.openxmlformats.org/officeDocument/2006/relationships/image" Target="../media/image235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9" Type="http://schemas.openxmlformats.org/officeDocument/2006/relationships/image" Target="../media/image2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37.png"/><Relationship Id="rId7" Type="http://schemas.openxmlformats.org/officeDocument/2006/relationships/image" Target="../media/image43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10" Type="http://schemas.openxmlformats.org/officeDocument/2006/relationships/image" Target="../media/image212.png"/><Relationship Id="rId4" Type="http://schemas.openxmlformats.org/officeDocument/2006/relationships/image" Target="../media/image238.png"/><Relationship Id="rId9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30.png"/><Relationship Id="rId7" Type="http://schemas.openxmlformats.org/officeDocument/2006/relationships/image" Target="../media/image2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9" Type="http://schemas.openxmlformats.org/officeDocument/2006/relationships/image" Target="../media/image2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7" Type="http://schemas.openxmlformats.org/officeDocument/2006/relationships/image" Target="../media/image2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jpeg"/><Relationship Id="rId3" Type="http://schemas.openxmlformats.org/officeDocument/2006/relationships/image" Target="../media/image4.png"/><Relationship Id="rId7" Type="http://schemas.openxmlformats.org/officeDocument/2006/relationships/image" Target="../media/image248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66CtTlgvvIA" TargetMode="External"/><Relationship Id="rId6" Type="http://schemas.openxmlformats.org/officeDocument/2006/relationships/image" Target="../media/image45.png"/><Relationship Id="rId5" Type="http://schemas.openxmlformats.org/officeDocument/2006/relationships/image" Target="../media/image251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45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44.png"/><Relationship Id="rId17" Type="http://schemas.openxmlformats.org/officeDocument/2006/relationships/image" Target="../media/image57.png"/><Relationship Id="rId2" Type="http://schemas.openxmlformats.org/officeDocument/2006/relationships/image" Target="../media/image30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43.pn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.png"/><Relationship Id="rId7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69.png"/><Relationship Id="rId5" Type="http://schemas.openxmlformats.org/officeDocument/2006/relationships/image" Target="../media/image65.png"/><Relationship Id="rId10" Type="http://schemas.openxmlformats.org/officeDocument/2006/relationships/image" Target="../media/image61.png"/><Relationship Id="rId4" Type="http://schemas.openxmlformats.org/officeDocument/2006/relationships/image" Target="../media/image33.png"/><Relationship Id="rId9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0.png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9" Type="http://schemas.openxmlformats.org/officeDocument/2006/relationships/image" Target="../media/image43.png"/><Relationship Id="rId21" Type="http://schemas.openxmlformats.org/officeDocument/2006/relationships/image" Target="../media/image94.png"/><Relationship Id="rId34" Type="http://schemas.openxmlformats.org/officeDocument/2006/relationships/image" Target="../media/image107.png"/><Relationship Id="rId42" Type="http://schemas.openxmlformats.org/officeDocument/2006/relationships/image" Target="../media/image113.png"/><Relationship Id="rId7" Type="http://schemas.openxmlformats.org/officeDocument/2006/relationships/image" Target="../media/image80.png"/><Relationship Id="rId2" Type="http://schemas.openxmlformats.org/officeDocument/2006/relationships/image" Target="../media/image30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29" Type="http://schemas.openxmlformats.org/officeDocument/2006/relationships/image" Target="../media/image102.png"/><Relationship Id="rId41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37" Type="http://schemas.openxmlformats.org/officeDocument/2006/relationships/image" Target="../media/image110.png"/><Relationship Id="rId40" Type="http://schemas.openxmlformats.org/officeDocument/2006/relationships/image" Target="../media/image112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36" Type="http://schemas.openxmlformats.org/officeDocument/2006/relationships/image" Target="../media/image109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31" Type="http://schemas.openxmlformats.org/officeDocument/2006/relationships/image" Target="../media/image104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Relationship Id="rId35" Type="http://schemas.openxmlformats.org/officeDocument/2006/relationships/image" Target="../media/image108.png"/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98.png"/><Relationship Id="rId33" Type="http://schemas.openxmlformats.org/officeDocument/2006/relationships/image" Target="../media/image106.png"/><Relationship Id="rId38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E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1044" y="4008892"/>
            <a:ext cx="7172624" cy="28752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4038" y="1241914"/>
            <a:ext cx="9435240" cy="47864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8706" y="1685049"/>
            <a:ext cx="5246139" cy="5260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3122" y="0"/>
            <a:ext cx="979471" cy="1190410"/>
            <a:chOff x="8653122" y="0"/>
            <a:chExt cx="979471" cy="11904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3122" y="0"/>
              <a:ext cx="979471" cy="11904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54258" y="344183"/>
            <a:ext cx="1257814" cy="6031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16197" y="7434847"/>
            <a:ext cx="7252233" cy="7348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412" y="914411"/>
            <a:ext cx="16920273" cy="9062236"/>
            <a:chOff x="838412" y="914411"/>
            <a:chExt cx="16920273" cy="9062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412" y="914411"/>
              <a:ext cx="16920273" cy="9062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3877" y="4104812"/>
            <a:ext cx="839192" cy="850461"/>
            <a:chOff x="11043877" y="4104812"/>
            <a:chExt cx="839192" cy="8504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">
              <a:off x="11043877" y="4104812"/>
              <a:ext cx="839192" cy="8504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85324" y="3684417"/>
            <a:ext cx="3427054" cy="4309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88591" y="4777640"/>
            <a:ext cx="771214" cy="781570"/>
            <a:chOff x="14188591" y="4777640"/>
            <a:chExt cx="771214" cy="781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60000">
              <a:off x="14188591" y="4777640"/>
              <a:ext cx="771214" cy="7815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35026" y="4332905"/>
            <a:ext cx="3701149" cy="4309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85275" y="6092681"/>
            <a:ext cx="913354" cy="925620"/>
            <a:chOff x="8985275" y="6092681"/>
            <a:chExt cx="913354" cy="9256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740000">
              <a:off x="8985275" y="6092681"/>
              <a:ext cx="913354" cy="9256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65531" y="6835762"/>
            <a:ext cx="3839320" cy="7965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65695" y="6758601"/>
            <a:ext cx="956731" cy="969579"/>
            <a:chOff x="9765695" y="6758601"/>
            <a:chExt cx="956731" cy="9695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9840000">
              <a:off x="9765695" y="6758601"/>
              <a:ext cx="956731" cy="96957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97693" y="7806971"/>
            <a:ext cx="4187597" cy="43097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1270" y="125715"/>
            <a:ext cx="1398862" cy="6038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8950" y="-9524"/>
            <a:ext cx="527431" cy="641019"/>
            <a:chOff x="878950" y="-9524"/>
            <a:chExt cx="527431" cy="6410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8950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3281" y="114762"/>
            <a:ext cx="692372" cy="4822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127977" y="7388667"/>
            <a:ext cx="1010122" cy="1023687"/>
            <a:chOff x="12127977" y="7388667"/>
            <a:chExt cx="1010122" cy="10236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9120000">
              <a:off x="12127977" y="7388667"/>
              <a:ext cx="1010122" cy="102368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01959" y="8402891"/>
            <a:ext cx="3858292" cy="43097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3726" y="1697106"/>
            <a:ext cx="440740" cy="41141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9877" y="3199987"/>
            <a:ext cx="440740" cy="41141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85030" y="5814995"/>
            <a:ext cx="571997" cy="35239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1185" y="8568601"/>
            <a:ext cx="440740" cy="4114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813559"/>
            <a:chOff x="0" y="0"/>
            <a:chExt cx="18285714" cy="4813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813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621" y="1785526"/>
            <a:ext cx="3682144" cy="10927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6797" y="321084"/>
              <a:ext cx="684868" cy="6796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43493" y="7976828"/>
            <a:ext cx="2903727" cy="818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9677" y="3355896"/>
            <a:ext cx="7987876" cy="5327851"/>
            <a:chOff x="1199677" y="3355896"/>
            <a:chExt cx="7987876" cy="53278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9677" y="3355896"/>
              <a:ext cx="7987876" cy="53278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6528" y="1036485"/>
            <a:ext cx="16891588" cy="8150191"/>
            <a:chOff x="746528" y="1036485"/>
            <a:chExt cx="16891588" cy="81501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528" y="1036485"/>
              <a:ext cx="16891588" cy="81501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72755" y="1723653"/>
            <a:ext cx="579238" cy="509317"/>
            <a:chOff x="13872755" y="1723653"/>
            <a:chExt cx="579238" cy="5093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72755" y="1723653"/>
              <a:ext cx="579238" cy="5093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86516" y="2694419"/>
            <a:ext cx="579238" cy="509317"/>
            <a:chOff x="9986516" y="2694419"/>
            <a:chExt cx="579238" cy="5093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86516" y="2694419"/>
              <a:ext cx="579238" cy="5093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16322" y="5040580"/>
            <a:ext cx="579238" cy="509317"/>
            <a:chOff x="14716322" y="5040580"/>
            <a:chExt cx="579238" cy="5093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6322" y="5040580"/>
              <a:ext cx="579238" cy="5093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4431" y="2996697"/>
            <a:ext cx="1719971" cy="1377153"/>
            <a:chOff x="1074431" y="2996697"/>
            <a:chExt cx="1719971" cy="13771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4431" y="2996697"/>
              <a:ext cx="1719971" cy="13771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63" y="131939"/>
            <a:ext cx="1398862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14761"/>
            <a:ext cx="692800" cy="4822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95046" y="4660997"/>
            <a:ext cx="1719971" cy="1377153"/>
            <a:chOff x="1095046" y="4660997"/>
            <a:chExt cx="1719971" cy="13771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5046" y="4660997"/>
              <a:ext cx="1719971" cy="13771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9773" y="4054258"/>
            <a:ext cx="4175308" cy="9126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4441982" cy="1083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89391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79773" y="3273810"/>
            <a:ext cx="4175308" cy="9126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048" y="3329897"/>
            <a:ext cx="7696296" cy="3906015"/>
            <a:chOff x="1219048" y="3329897"/>
            <a:chExt cx="7696296" cy="39060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9048" y="3329897"/>
              <a:ext cx="7696296" cy="3906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132" y="1621662"/>
            <a:ext cx="17184616" cy="6744962"/>
            <a:chOff x="652132" y="1621662"/>
            <a:chExt cx="17184616" cy="67449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132" y="1621662"/>
              <a:ext cx="17184616" cy="67449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163" y="131939"/>
            <a:ext cx="2248900" cy="6038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567" y="114761"/>
            <a:ext cx="69602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6902" y="3287078"/>
            <a:ext cx="14796026" cy="5672264"/>
            <a:chOff x="1896902" y="3287078"/>
            <a:chExt cx="14796026" cy="56722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902" y="3287078"/>
              <a:ext cx="14796026" cy="56722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05206" y="4635875"/>
            <a:ext cx="579238" cy="509317"/>
            <a:chOff x="4605206" y="4635875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05206" y="4635875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5672957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046791"/>
            <a:ext cx="5984359" cy="42469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372848"/>
            <a:ext cx="6532644" cy="45827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4763" y="1698915"/>
            <a:ext cx="4648159" cy="4246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91864" y="3023074"/>
            <a:ext cx="15112618" cy="6185378"/>
            <a:chOff x="1991864" y="3023074"/>
            <a:chExt cx="15112618" cy="61853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1864" y="3023074"/>
              <a:ext cx="15112618" cy="61853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36237" y="8273053"/>
            <a:ext cx="579238" cy="509317"/>
            <a:chOff x="10036237" y="8273053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36237" y="8273053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5672957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361079"/>
            <a:ext cx="4223197" cy="4309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687134"/>
            <a:ext cx="6046130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0900" y="3013604"/>
            <a:ext cx="14689270" cy="6295401"/>
            <a:chOff x="1350900" y="3013604"/>
            <a:chExt cx="14689270" cy="62954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0900" y="3013604"/>
              <a:ext cx="14689270" cy="62954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7163" y="131939"/>
            <a:ext cx="4009234" cy="6038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4763" y="1370603"/>
            <a:ext cx="5984387" cy="43097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696658"/>
            <a:ext cx="5833787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83304"/>
            <a:ext cx="16212381" cy="6737600"/>
            <a:chOff x="1219048" y="2783304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83304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29136"/>
            <a:ext cx="7484888" cy="692263"/>
            <a:chOff x="1219048" y="2129136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29136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29136"/>
            <a:ext cx="8756065" cy="692263"/>
            <a:chOff x="8675364" y="2129136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29136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34524"/>
            <a:ext cx="6605327" cy="35714"/>
            <a:chOff x="5383051" y="6134524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34524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48185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25354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163" y="131939"/>
            <a:ext cx="4009234" cy="6038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6246" y="3301127"/>
            <a:ext cx="15857983" cy="5796962"/>
            <a:chOff x="1396246" y="3301127"/>
            <a:chExt cx="15857983" cy="57969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6246" y="3301127"/>
              <a:ext cx="15857983" cy="579696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111451" y="6199608"/>
            <a:ext cx="579238" cy="509317"/>
            <a:chOff x="4111451" y="6199608"/>
            <a:chExt cx="579238" cy="5093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11451" y="6199608"/>
              <a:ext cx="579238" cy="50931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380127"/>
            <a:ext cx="5018378" cy="4309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706182"/>
            <a:ext cx="4161663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83304"/>
            <a:ext cx="16212381" cy="6737600"/>
            <a:chOff x="1219048" y="2783304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83304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29136"/>
            <a:ext cx="7484888" cy="692263"/>
            <a:chOff x="1219048" y="2129136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29136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29136"/>
            <a:ext cx="8756065" cy="692263"/>
            <a:chOff x="8675364" y="2129136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29136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34524"/>
            <a:ext cx="6605327" cy="35714"/>
            <a:chOff x="5383051" y="6134524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34524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48185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25354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74513" y="3098563"/>
            <a:ext cx="12279613" cy="6048648"/>
            <a:chOff x="2974513" y="3098563"/>
            <a:chExt cx="12279613" cy="60486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4513" y="3098563"/>
              <a:ext cx="12279613" cy="60486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7163" y="131939"/>
            <a:ext cx="5672957" cy="6038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4763" y="1703936"/>
            <a:ext cx="4922206" cy="4309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095238" cy="10285714"/>
            <a:chOff x="0" y="0"/>
            <a:chExt cx="60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0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357" y="1069528"/>
            <a:ext cx="4636632" cy="19720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06791" y="2012944"/>
            <a:ext cx="1637749" cy="5146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09524" y="1596597"/>
            <a:ext cx="8761905" cy="24807"/>
            <a:chOff x="7809524" y="1596597"/>
            <a:chExt cx="8761905" cy="248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1596597"/>
              <a:ext cx="8761905" cy="248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09524" y="2838042"/>
            <a:ext cx="8761905" cy="24807"/>
            <a:chOff x="7809524" y="2838042"/>
            <a:chExt cx="8761905" cy="248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2838042"/>
              <a:ext cx="8761905" cy="248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09524" y="4079486"/>
            <a:ext cx="8761905" cy="24807"/>
            <a:chOff x="7809524" y="4079486"/>
            <a:chExt cx="8761905" cy="248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4079486"/>
              <a:ext cx="8761905" cy="248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09524" y="5320930"/>
            <a:ext cx="8761905" cy="24807"/>
            <a:chOff x="7809524" y="5320930"/>
            <a:chExt cx="8761905" cy="248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5320930"/>
              <a:ext cx="8761905" cy="248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09524" y="6562374"/>
            <a:ext cx="8761905" cy="24807"/>
            <a:chOff x="7809524" y="6562374"/>
            <a:chExt cx="8761905" cy="248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6562374"/>
              <a:ext cx="8761905" cy="248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09524" y="7803819"/>
            <a:ext cx="8761905" cy="24807"/>
            <a:chOff x="7809524" y="7803819"/>
            <a:chExt cx="8761905" cy="248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7803819"/>
              <a:ext cx="8761905" cy="2480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06791" y="3254391"/>
            <a:ext cx="2298387" cy="48498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06791" y="4495829"/>
            <a:ext cx="1401730" cy="51466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06791" y="5737277"/>
            <a:ext cx="1637749" cy="51466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06791" y="6978725"/>
            <a:ext cx="1403501" cy="45006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54403" y="1982156"/>
            <a:ext cx="424860" cy="59345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54403" y="3223600"/>
            <a:ext cx="479508" cy="59345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54403" y="4465044"/>
            <a:ext cx="480584" cy="59345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54403" y="5706488"/>
            <a:ext cx="489194" cy="59345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54403" y="6947933"/>
            <a:ext cx="483813" cy="59345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54403" y="8189377"/>
            <a:ext cx="488546" cy="59345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06791" y="8220163"/>
            <a:ext cx="2255644" cy="51466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809524" y="9045263"/>
            <a:ext cx="8761905" cy="24807"/>
            <a:chOff x="7809524" y="9045263"/>
            <a:chExt cx="8761905" cy="2480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9045263"/>
              <a:ext cx="8761905" cy="2480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05181" y="2010936"/>
            <a:ext cx="1186311" cy="45006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562320" y="1980151"/>
            <a:ext cx="451755" cy="59345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195658" y="3279134"/>
            <a:ext cx="655177" cy="45006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562320" y="3248340"/>
            <a:ext cx="480155" cy="59345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72646" y="4520563"/>
            <a:ext cx="2030073" cy="48498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629785" y="4489778"/>
            <a:ext cx="488546" cy="593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9413" y="3051221"/>
            <a:ext cx="13770150" cy="6182718"/>
            <a:chOff x="1689413" y="3051221"/>
            <a:chExt cx="13770150" cy="61827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9413" y="3051221"/>
              <a:ext cx="13770150" cy="61827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9164" y="5271331"/>
            <a:ext cx="579238" cy="509317"/>
            <a:chOff x="1419164" y="5271331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9164" y="5271331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5024072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370603"/>
            <a:ext cx="4435759" cy="4309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696658"/>
            <a:ext cx="4922206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581114"/>
            <a:chOff x="0" y="0"/>
            <a:chExt cx="18285714" cy="45811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5811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621" y="1785526"/>
            <a:ext cx="3875077" cy="1083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6797" y="321084"/>
              <a:ext cx="686591" cy="6796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01430" y="7453164"/>
            <a:ext cx="2994193" cy="8088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62925" y="3180959"/>
            <a:ext cx="8513372" cy="5672034"/>
            <a:chOff x="2062925" y="3180959"/>
            <a:chExt cx="8513372" cy="56720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2925" y="3180959"/>
              <a:ext cx="8513372" cy="567203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01430" y="8139773"/>
            <a:ext cx="2994193" cy="8088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7639" y="131939"/>
            <a:ext cx="1480138" cy="545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4095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8009" y="797946"/>
            <a:ext cx="16157708" cy="9290682"/>
            <a:chOff x="1118009" y="797946"/>
            <a:chExt cx="16157708" cy="92906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8009" y="797946"/>
              <a:ext cx="16157708" cy="9290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7163" y="131939"/>
            <a:ext cx="1471577" cy="6038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4095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23859" y="929173"/>
            <a:ext cx="13263230" cy="9018996"/>
            <a:chOff x="2423859" y="929173"/>
            <a:chExt cx="13263230" cy="90189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3859" y="929173"/>
              <a:ext cx="13263230" cy="9018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025" y="9711048"/>
            <a:ext cx="17734769" cy="3355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5111" y="7758688"/>
            <a:ext cx="4175308" cy="8757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7621" y="1785526"/>
            <a:ext cx="5924772" cy="1164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6797" y="321084"/>
              <a:ext cx="689172" cy="6796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95111" y="6978241"/>
            <a:ext cx="2903717" cy="818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22760" y="3281119"/>
            <a:ext cx="7781597" cy="5184489"/>
            <a:chOff x="2622760" y="3281119"/>
            <a:chExt cx="7781597" cy="51844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2760" y="3281119"/>
              <a:ext cx="7781597" cy="51844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163" y="131939"/>
            <a:ext cx="1398862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97631" y="892850"/>
            <a:ext cx="12421619" cy="8086933"/>
            <a:chOff x="3197631" y="892850"/>
            <a:chExt cx="12421619" cy="80869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7631" y="892850"/>
              <a:ext cx="12421619" cy="80869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56097" y="6299165"/>
            <a:ext cx="579238" cy="509317"/>
            <a:chOff x="3556097" y="6299165"/>
            <a:chExt cx="579238" cy="5093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56097" y="6299165"/>
              <a:ext cx="579238" cy="5093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40560" y="7475259"/>
            <a:ext cx="579238" cy="509317"/>
            <a:chOff x="3440560" y="7475259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40560" y="7475259"/>
              <a:ext cx="579238" cy="509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706" y="1108238"/>
            <a:ext cx="17990303" cy="8759029"/>
            <a:chOff x="147706" y="1108238"/>
            <a:chExt cx="17990303" cy="87590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706" y="1108238"/>
              <a:ext cx="17990303" cy="87590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3980" y="4511673"/>
            <a:ext cx="1640109" cy="547508"/>
            <a:chOff x="1663980" y="4511673"/>
            <a:chExt cx="1640109" cy="5475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3980" y="4511673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2875" y="4511673"/>
            <a:ext cx="1640109" cy="547508"/>
            <a:chOff x="6132875" y="4511673"/>
            <a:chExt cx="1640109" cy="5475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32875" y="4511673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85789" y="4534098"/>
            <a:ext cx="1640109" cy="547508"/>
            <a:chOff x="10685789" y="4534098"/>
            <a:chExt cx="1640109" cy="5475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5789" y="4534098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94915" y="4538290"/>
            <a:ext cx="1518406" cy="547508"/>
            <a:chOff x="15294915" y="4538290"/>
            <a:chExt cx="1518406" cy="5475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94915" y="4538290"/>
              <a:ext cx="1518406" cy="5475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720000">
            <a:off x="1099557" y="4050378"/>
            <a:ext cx="1665332" cy="5862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8115" y="131939"/>
            <a:ext cx="2286996" cy="5792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115" y="131939"/>
            <a:ext cx="2286996" cy="579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4517" y="964769"/>
            <a:ext cx="17023815" cy="9022622"/>
            <a:chOff x="534517" y="964769"/>
            <a:chExt cx="17023815" cy="90226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517" y="964769"/>
              <a:ext cx="17023815" cy="90226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115" y="131939"/>
            <a:ext cx="2286996" cy="579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8674" y="996226"/>
            <a:ext cx="17429319" cy="8932526"/>
            <a:chOff x="418674" y="996226"/>
            <a:chExt cx="17429319" cy="89325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8674" y="996226"/>
              <a:ext cx="17429319" cy="89325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18301" y="7886160"/>
            <a:ext cx="4727155" cy="8183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3308382" cy="1083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69591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18301" y="7105712"/>
            <a:ext cx="2900355" cy="875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28154" y="3293004"/>
            <a:ext cx="7955085" cy="5300075"/>
            <a:chOff x="1728154" y="3293004"/>
            <a:chExt cx="7955085" cy="53000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8154" y="3293004"/>
              <a:ext cx="7955085" cy="53000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726392"/>
            <a:chOff x="0" y="0"/>
            <a:chExt cx="18285714" cy="47263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7263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27074" y="7309792"/>
            <a:ext cx="3325269" cy="8757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4465963" cy="1164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55391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13304" y="6567629"/>
            <a:ext cx="2742488" cy="818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4125" y="3294870"/>
            <a:ext cx="7087193" cy="4721842"/>
            <a:chOff x="1274125" y="3294870"/>
            <a:chExt cx="7087193" cy="47218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4125" y="3294870"/>
              <a:ext cx="7087193" cy="4721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586118" y="-1489074"/>
            <a:ext cx="33457950" cy="128783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163" y="131939"/>
            <a:ext cx="1398862" cy="5792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9507" y="790067"/>
            <a:ext cx="17358515" cy="9395296"/>
            <a:chOff x="589507" y="790067"/>
            <a:chExt cx="17358515" cy="93952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507" y="790067"/>
              <a:ext cx="17358515" cy="93952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2013" y="1228669"/>
            <a:ext cx="1086806" cy="4309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15346" y="4162056"/>
            <a:ext cx="2172635" cy="46319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5650" y="1778931"/>
            <a:ext cx="1470558" cy="4044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44382" y="9001772"/>
            <a:ext cx="1473625" cy="4631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7163" y="131939"/>
            <a:ext cx="4292576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6013" y="857646"/>
            <a:ext cx="15535224" cy="9165782"/>
            <a:chOff x="636013" y="857646"/>
            <a:chExt cx="15535224" cy="9165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013" y="857646"/>
              <a:ext cx="15535224" cy="9165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8810" y="7145363"/>
            <a:ext cx="1535158" cy="4631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45639" y="7163439"/>
            <a:ext cx="1535158" cy="4631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40953" y="1938944"/>
            <a:ext cx="1773311" cy="43097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51239" y="4701163"/>
            <a:ext cx="1579873" cy="4139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59906" y="6481153"/>
            <a:ext cx="1535158" cy="4631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163" y="131939"/>
            <a:ext cx="7255300" cy="617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41419" y="833792"/>
            <a:ext cx="10776726" cy="9226773"/>
            <a:chOff x="3541419" y="833792"/>
            <a:chExt cx="10776726" cy="92267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1419" y="833792"/>
              <a:ext cx="10776726" cy="92267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33182" y="2718458"/>
            <a:ext cx="1528190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34151" y="3645295"/>
            <a:ext cx="1529790" cy="4111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23753" y="9468201"/>
            <a:ext cx="1528190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63" y="131939"/>
            <a:ext cx="6523214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67334" y="3410915"/>
            <a:ext cx="1533905" cy="4109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7811" y="5453925"/>
            <a:ext cx="1523390" cy="411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18065" y="893296"/>
            <a:ext cx="14271364" cy="9214889"/>
            <a:chOff x="1918065" y="893296"/>
            <a:chExt cx="14271364" cy="92148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8065" y="893296"/>
              <a:ext cx="14271364" cy="921488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4440" y="6128944"/>
            <a:ext cx="1511505" cy="411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63" y="131939"/>
            <a:ext cx="5024072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117" y="1328767"/>
            <a:ext cx="16391480" cy="8503080"/>
            <a:chOff x="947117" y="1328767"/>
            <a:chExt cx="16391480" cy="8503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117" y="1328767"/>
              <a:ext cx="16391480" cy="85030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09525" y="1636782"/>
            <a:ext cx="1036073" cy="4139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7715" y="6731210"/>
            <a:ext cx="1048711" cy="4309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25239" y="8722772"/>
            <a:ext cx="1045597" cy="40442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35144" y="4309906"/>
            <a:ext cx="1048711" cy="4631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7163" y="131939"/>
            <a:ext cx="6687805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85074" y="4287417"/>
            <a:ext cx="6219974" cy="8183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1991363" cy="10737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84658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85074" y="3506969"/>
            <a:ext cx="3753831" cy="8088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91399" y="3575539"/>
            <a:ext cx="7786858" cy="5187994"/>
            <a:chOff x="1791399" y="3575539"/>
            <a:chExt cx="7786858" cy="51879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1399" y="3575539"/>
              <a:ext cx="7786858" cy="51879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115" y="131939"/>
            <a:ext cx="2005567" cy="545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2590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99485" y="833415"/>
            <a:ext cx="11255846" cy="5248038"/>
            <a:chOff x="3199485" y="833415"/>
            <a:chExt cx="11255846" cy="52480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99485" y="833415"/>
              <a:ext cx="11255846" cy="52480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99485" y="6324960"/>
            <a:ext cx="11255846" cy="3587801"/>
            <a:chOff x="3199485" y="6324960"/>
            <a:chExt cx="11255846" cy="35878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9485" y="6324960"/>
              <a:ext cx="11255846" cy="35878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8115" y="131939"/>
            <a:ext cx="1438815" cy="532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567" y="114761"/>
            <a:ext cx="692590" cy="482238"/>
          </a:xfrm>
          <a:prstGeom prst="rect">
            <a:avLst/>
          </a:prstGeom>
        </p:spPr>
      </p:pic>
      <p:pic>
        <p:nvPicPr>
          <p:cNvPr id="5" name="66CtTlgvvIA"/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152400" y="623315"/>
            <a:ext cx="17678400" cy="8846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3147" y="3156838"/>
            <a:ext cx="9454723" cy="22286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2893" y="5213902"/>
            <a:ext cx="12297274" cy="13259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735" y="1097407"/>
            <a:ext cx="3137347" cy="7582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2157" y="2209524"/>
            <a:ext cx="4125432" cy="5861131"/>
            <a:chOff x="1822157" y="2209524"/>
            <a:chExt cx="4125432" cy="58611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2157" y="2209524"/>
              <a:ext cx="4125432" cy="58611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97245" y="2246159"/>
            <a:ext cx="10129601" cy="2420041"/>
            <a:chOff x="6797245" y="2246159"/>
            <a:chExt cx="10129601" cy="24200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7245" y="2246159"/>
              <a:ext cx="10129601" cy="24200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06769" y="4838095"/>
            <a:ext cx="10129601" cy="2453536"/>
            <a:chOff x="6606769" y="4838095"/>
            <a:chExt cx="10129601" cy="24535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6769" y="4838095"/>
              <a:ext cx="10129601" cy="24535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2855" y="2458629"/>
            <a:ext cx="6303514" cy="483191"/>
            <a:chOff x="10432855" y="2458629"/>
            <a:chExt cx="6303514" cy="4831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32855" y="2458629"/>
              <a:ext cx="6303514" cy="4831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76019" y="6757951"/>
            <a:ext cx="7727379" cy="37115"/>
            <a:chOff x="8576019" y="6757951"/>
            <a:chExt cx="7727379" cy="371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76019" y="6757951"/>
              <a:ext cx="7727379" cy="371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70552" y="7121798"/>
            <a:ext cx="7094706" cy="34076"/>
            <a:chOff x="7070552" y="7121798"/>
            <a:chExt cx="7094706" cy="340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0552" y="7121798"/>
              <a:ext cx="7094706" cy="340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1316462" cy="6038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71933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5907" y="2488195"/>
            <a:ext cx="6171429" cy="4672653"/>
            <a:chOff x="1655907" y="2488195"/>
            <a:chExt cx="6171429" cy="46726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5907" y="2488195"/>
              <a:ext cx="6171429" cy="46726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07093" y="2477270"/>
            <a:ext cx="8647813" cy="1394430"/>
            <a:chOff x="8407093" y="2477270"/>
            <a:chExt cx="8647813" cy="13944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07093" y="2477270"/>
              <a:ext cx="8647813" cy="13944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61932" y="4233815"/>
            <a:ext cx="8520165" cy="4203881"/>
            <a:chOff x="8361932" y="4233815"/>
            <a:chExt cx="8520165" cy="42038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61932" y="4233815"/>
              <a:ext cx="8520165" cy="42038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41294" y="2486794"/>
            <a:ext cx="3986886" cy="463381"/>
            <a:chOff x="12541294" y="2486794"/>
            <a:chExt cx="3986886" cy="4633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41294" y="2486794"/>
              <a:ext cx="3986886" cy="4633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45189" y="2942795"/>
            <a:ext cx="727749" cy="463381"/>
            <a:chOff x="8445189" y="2942795"/>
            <a:chExt cx="727749" cy="4633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189" y="2942795"/>
              <a:ext cx="727749" cy="4633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58805" y="7547629"/>
            <a:ext cx="4097632" cy="35232"/>
            <a:chOff x="11958805" y="7547629"/>
            <a:chExt cx="4097632" cy="352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58805" y="7547629"/>
              <a:ext cx="4097632" cy="352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07093" y="7817645"/>
            <a:ext cx="5873157" cy="35232"/>
            <a:chOff x="8407093" y="7817645"/>
            <a:chExt cx="5873157" cy="352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07093" y="7817645"/>
              <a:ext cx="5873157" cy="3523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50260" y="7137989"/>
            <a:ext cx="1820331" cy="2857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7163" y="131939"/>
            <a:ext cx="1316462" cy="6038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7567" y="114761"/>
            <a:ext cx="671933" cy="4822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5735" y="1097411"/>
            <a:ext cx="4199947" cy="7582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477640" y="6043691"/>
            <a:ext cx="7846875" cy="35232"/>
            <a:chOff x="8477640" y="6043691"/>
            <a:chExt cx="7846875" cy="3523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77640" y="6043691"/>
              <a:ext cx="7846875" cy="352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489186" y="6335755"/>
            <a:ext cx="683751" cy="35232"/>
            <a:chOff x="8489186" y="6335755"/>
            <a:chExt cx="683751" cy="3523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89186" y="6335755"/>
              <a:ext cx="683751" cy="352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467335"/>
            <a:chOff x="0" y="0"/>
            <a:chExt cx="18285714" cy="4467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467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0476" y="3088406"/>
            <a:ext cx="15904762" cy="6405378"/>
            <a:chOff x="1190476" y="3088406"/>
            <a:chExt cx="15904762" cy="64053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0476" y="3088406"/>
              <a:ext cx="15904762" cy="6405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11114" y="0"/>
            <a:ext cx="1263491" cy="1190410"/>
            <a:chOff x="8511114" y="0"/>
            <a:chExt cx="126349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662357" y="0"/>
              <a:ext cx="979471" cy="1190410"/>
              <a:chOff x="8662357" y="0"/>
              <a:chExt cx="979471" cy="11904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662357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4197" y="321084"/>
              <a:ext cx="951220" cy="6796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62062" y="1430359"/>
            <a:ext cx="2522774" cy="9126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40773" y="5169621"/>
            <a:ext cx="10961221" cy="23387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12414" y="3889273"/>
            <a:ext cx="1499315" cy="12194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095238" cy="9508723"/>
            <a:chOff x="0" y="0"/>
            <a:chExt cx="6095238" cy="95087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095238" cy="95087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0476" y="0"/>
            <a:ext cx="979471" cy="1190410"/>
            <a:chOff x="1190476" y="0"/>
            <a:chExt cx="979471" cy="119041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90476" y="0"/>
              <a:ext cx="979471" cy="1190410"/>
              <a:chOff x="1190476" y="0"/>
              <a:chExt cx="979471" cy="11904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90476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226" y="321084"/>
              <a:ext cx="655391" cy="6796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7484" y="2451429"/>
            <a:ext cx="1499315" cy="12194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01769" y="3481081"/>
            <a:ext cx="6742375" cy="72747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01769" y="4266606"/>
            <a:ext cx="9530242" cy="7274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0092" y="2542855"/>
            <a:ext cx="6936003" cy="4621112"/>
            <a:chOff x="740092" y="2542855"/>
            <a:chExt cx="6936003" cy="46211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0092" y="2542855"/>
              <a:ext cx="6936003" cy="462111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23122" y="483490"/>
            <a:ext cx="2522774" cy="9126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01769" y="5031671"/>
            <a:ext cx="6744490" cy="7274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174334"/>
            <a:chOff x="0" y="0"/>
            <a:chExt cx="18285714" cy="41743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1743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71416" y="7147988"/>
            <a:ext cx="2865631" cy="8183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6040563" cy="1164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84439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71416" y="6367540"/>
            <a:ext cx="2475222" cy="875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048" y="2929079"/>
            <a:ext cx="7382975" cy="4925828"/>
            <a:chOff x="1219048" y="2929079"/>
            <a:chExt cx="7382975" cy="49258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9048" y="2929079"/>
              <a:ext cx="7382975" cy="4925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3616" y="5449558"/>
            <a:ext cx="1973681" cy="8436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8251" y="6236698"/>
            <a:ext cx="1939003" cy="4689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82981" y="5491115"/>
            <a:ext cx="2050317" cy="9028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16859" y="5464551"/>
            <a:ext cx="2050317" cy="9028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27179" y="5445503"/>
            <a:ext cx="2050317" cy="8933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46721" y="5445503"/>
            <a:ext cx="2040793" cy="8933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2885" y="6594020"/>
            <a:ext cx="2190289" cy="4689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2885" y="6958934"/>
            <a:ext cx="1968470" cy="4689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2885" y="7303332"/>
            <a:ext cx="2006765" cy="4689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55550" y="6255745"/>
            <a:ext cx="2190289" cy="4689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73108" y="6600608"/>
            <a:ext cx="2006765" cy="46895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56752" y="6236698"/>
            <a:ext cx="2479661" cy="46895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42756" y="6604049"/>
            <a:ext cx="2179527" cy="46895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42756" y="6968963"/>
            <a:ext cx="2290546" cy="4689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42756" y="7344458"/>
            <a:ext cx="2006765" cy="4689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21672" y="6282309"/>
            <a:ext cx="1968470" cy="4689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64523" y="7012875"/>
            <a:ext cx="2219765" cy="46895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464523" y="6646219"/>
            <a:ext cx="1968470" cy="46895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539230" y="7424538"/>
            <a:ext cx="2006765" cy="46894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198735" y="6236698"/>
            <a:ext cx="1968480" cy="46895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203348" y="6583991"/>
            <a:ext cx="2219765" cy="46894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153203" y="6938876"/>
            <a:ext cx="2517737" cy="46895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203348" y="7284284"/>
            <a:ext cx="2006765" cy="4689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3361" y="2062321"/>
            <a:ext cx="2662458" cy="2662458"/>
            <a:chOff x="1033361" y="2062321"/>
            <a:chExt cx="2662458" cy="266245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33361" y="2062321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9746" y="4465244"/>
            <a:ext cx="2989688" cy="838289"/>
            <a:chOff x="869746" y="4465244"/>
            <a:chExt cx="2989688" cy="83828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9746" y="4465244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83177" y="2062321"/>
            <a:ext cx="2662458" cy="2662458"/>
            <a:chOff x="11083177" y="2062321"/>
            <a:chExt cx="2662458" cy="266245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83177" y="2062321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19562" y="4465244"/>
            <a:ext cx="2989688" cy="838289"/>
            <a:chOff x="10919562" y="4465244"/>
            <a:chExt cx="2989688" cy="83828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919562" y="4465244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70041" y="2081369"/>
            <a:ext cx="2662458" cy="2662458"/>
            <a:chOff x="7670041" y="2081369"/>
            <a:chExt cx="2662458" cy="2662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70041" y="2081369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06426" y="4484292"/>
            <a:ext cx="2989688" cy="838289"/>
            <a:chOff x="7506426" y="4484292"/>
            <a:chExt cx="2989688" cy="83828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506426" y="4484292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36163" y="2093186"/>
            <a:ext cx="2662458" cy="2662458"/>
            <a:chOff x="4336163" y="2093186"/>
            <a:chExt cx="2662458" cy="266245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336163" y="2093186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72548" y="4496109"/>
            <a:ext cx="2989688" cy="838289"/>
            <a:chOff x="4172548" y="4496109"/>
            <a:chExt cx="2989688" cy="83828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72548" y="4496109"/>
              <a:ext cx="2989688" cy="8382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99902" y="2021013"/>
            <a:ext cx="2662458" cy="2662458"/>
            <a:chOff x="14399902" y="2021013"/>
            <a:chExt cx="2662458" cy="266245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399902" y="2021013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236287" y="4423936"/>
            <a:ext cx="2989688" cy="838289"/>
            <a:chOff x="14236287" y="4423936"/>
            <a:chExt cx="2989688" cy="83828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236287" y="4423936"/>
              <a:ext cx="2989688" cy="838289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58118" y="4686684"/>
            <a:ext cx="1447149" cy="439834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4577936" y="4732296"/>
            <a:ext cx="1541625" cy="47475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7911814" y="4705732"/>
            <a:ext cx="1428101" cy="439834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322134" y="4686684"/>
            <a:ext cx="1428110" cy="43983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670039" y="4686684"/>
            <a:ext cx="1428101" cy="43983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27163" y="131939"/>
            <a:ext cx="1115300" cy="5792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377567" y="114761"/>
            <a:ext cx="692371" cy="4822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0</Words>
  <Application>Microsoft Office PowerPoint</Application>
  <PresentationFormat>사용자 지정</PresentationFormat>
  <Paragraphs>0</Paragraphs>
  <Slides>39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mypc</cp:lastModifiedBy>
  <cp:revision>6</cp:revision>
  <dcterms:created xsi:type="dcterms:W3CDTF">2022-10-13T12:42:18Z</dcterms:created>
  <dcterms:modified xsi:type="dcterms:W3CDTF">2022-10-13T04:35:29Z</dcterms:modified>
</cp:coreProperties>
</file>